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61" r:id="rId8"/>
    <p:sldId id="263" r:id="rId9"/>
    <p:sldId id="262" r:id="rId10"/>
    <p:sldId id="259" r:id="rId11"/>
    <p:sldId id="260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A2AA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CC456D-845C-9249-88D6-910EF3B34738}" v="1662" dt="2018-06-15T14:08:17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24"/>
    <p:restoredTop sz="94643"/>
  </p:normalViewPr>
  <p:slideViewPr>
    <p:cSldViewPr snapToGrid="0" snapToObjects="1">
      <p:cViewPr varScale="1">
        <p:scale>
          <a:sx n="84" d="100"/>
          <a:sy n="84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l Benedict" userId="f85604f0-0efb-4259-a79b-a3b1ce9ff908" providerId="ADAL" clId="{F5CC456D-845C-9249-88D6-910EF3B34738}"/>
    <pc:docChg chg="custSel modSld">
      <pc:chgData name="Karl Benedict" userId="f85604f0-0efb-4259-a79b-a3b1ce9ff908" providerId="ADAL" clId="{F5CC456D-845C-9249-88D6-910EF3B34738}" dt="2018-06-15T14:08:17.742" v="1661" actId="5793"/>
      <pc:docMkLst>
        <pc:docMk/>
      </pc:docMkLst>
      <pc:sldChg chg="modNotesTx">
        <pc:chgData name="Karl Benedict" userId="f85604f0-0efb-4259-a79b-a3b1ce9ff908" providerId="ADAL" clId="{F5CC456D-845C-9249-88D6-910EF3B34738}" dt="2018-06-15T14:08:17.742" v="1661" actId="5793"/>
        <pc:sldMkLst>
          <pc:docMk/>
          <pc:sldMk cId="235388244" sldId="256"/>
        </pc:sldMkLst>
      </pc:sldChg>
      <pc:sldChg chg="modNotesTx">
        <pc:chgData name="Karl Benedict" userId="f85604f0-0efb-4259-a79b-a3b1ce9ff908" providerId="ADAL" clId="{F5CC456D-845C-9249-88D6-910EF3B34738}" dt="2018-06-15T13:20:30.315" v="913" actId="20577"/>
        <pc:sldMkLst>
          <pc:docMk/>
          <pc:sldMk cId="4244695102" sldId="258"/>
        </pc:sldMkLst>
      </pc:sldChg>
      <pc:sldChg chg="modNotesTx">
        <pc:chgData name="Karl Benedict" userId="f85604f0-0efb-4259-a79b-a3b1ce9ff908" providerId="ADAL" clId="{F5CC456D-845C-9249-88D6-910EF3B34738}" dt="2018-06-15T13:24:31.218" v="1202" actId="20577"/>
        <pc:sldMkLst>
          <pc:docMk/>
          <pc:sldMk cId="172664606" sldId="259"/>
        </pc:sldMkLst>
      </pc:sldChg>
      <pc:sldChg chg="modNotesTx">
        <pc:chgData name="Karl Benedict" userId="f85604f0-0efb-4259-a79b-a3b1ce9ff908" providerId="ADAL" clId="{F5CC456D-845C-9249-88D6-910EF3B34738}" dt="2018-06-15T13:19:55.785" v="828" actId="20577"/>
        <pc:sldMkLst>
          <pc:docMk/>
          <pc:sldMk cId="2452127379" sldId="261"/>
        </pc:sldMkLst>
      </pc:sldChg>
      <pc:sldChg chg="modNotesTx">
        <pc:chgData name="Karl Benedict" userId="f85604f0-0efb-4259-a79b-a3b1ce9ff908" providerId="ADAL" clId="{F5CC456D-845C-9249-88D6-910EF3B34738}" dt="2018-06-15T13:18:24.212" v="615" actId="20577"/>
        <pc:sldMkLst>
          <pc:docMk/>
          <pc:sldMk cId="1126043018" sldId="262"/>
        </pc:sldMkLst>
      </pc:sldChg>
      <pc:sldChg chg="modNotesTx">
        <pc:chgData name="Karl Benedict" userId="f85604f0-0efb-4259-a79b-a3b1ce9ff908" providerId="ADAL" clId="{F5CC456D-845C-9249-88D6-910EF3B34738}" dt="2018-06-15T13:19:26.633" v="737" actId="20577"/>
        <pc:sldMkLst>
          <pc:docMk/>
          <pc:sldMk cId="3294912431" sldId="263"/>
        </pc:sldMkLst>
      </pc:sldChg>
      <pc:sldChg chg="modNotesTx">
        <pc:chgData name="Karl Benedict" userId="f85604f0-0efb-4259-a79b-a3b1ce9ff908" providerId="ADAL" clId="{F5CC456D-845C-9249-88D6-910EF3B34738}" dt="2018-06-15T13:15:11" v="390" actId="5793"/>
        <pc:sldMkLst>
          <pc:docMk/>
          <pc:sldMk cId="790945112" sldId="2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2177A-4A52-4A40-A5CA-A7137F8B7FD8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6E654E78-6AD2-0F4D-87AE-B4346B4A8666}">
      <dgm:prSet phldrT="[Text]"/>
      <dgm:spPr/>
      <dgm:t>
        <a:bodyPr/>
        <a:lstStyle/>
        <a:p>
          <a:r>
            <a:rPr lang="en-US" dirty="0"/>
            <a:t>Needs</a:t>
          </a:r>
        </a:p>
      </dgm:t>
    </dgm:pt>
    <dgm:pt modelId="{8A2E5A7D-C120-3143-A2A4-1C3D5E7C9D8E}" type="parTrans" cxnId="{4DC5CE8F-548F-4A48-ADF8-32A36BAFD885}">
      <dgm:prSet/>
      <dgm:spPr/>
      <dgm:t>
        <a:bodyPr/>
        <a:lstStyle/>
        <a:p>
          <a:endParaRPr lang="en-US"/>
        </a:p>
      </dgm:t>
    </dgm:pt>
    <dgm:pt modelId="{79FD54A3-94FC-EC44-92E9-D827B4ACE437}" type="sibTrans" cxnId="{4DC5CE8F-548F-4A48-ADF8-32A36BAFD885}">
      <dgm:prSet/>
      <dgm:spPr/>
      <dgm:t>
        <a:bodyPr/>
        <a:lstStyle/>
        <a:p>
          <a:endParaRPr lang="en-US"/>
        </a:p>
      </dgm:t>
    </dgm:pt>
    <dgm:pt modelId="{E67B1B2F-8BD1-FA4F-B0F1-CB416F0A19C0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26D04432-B8D9-964B-BE26-CFD5A880A96D}" type="parTrans" cxnId="{F306F105-6EDE-6A42-9CEA-A697F9D85644}">
      <dgm:prSet/>
      <dgm:spPr/>
      <dgm:t>
        <a:bodyPr/>
        <a:lstStyle/>
        <a:p>
          <a:endParaRPr lang="en-US"/>
        </a:p>
      </dgm:t>
    </dgm:pt>
    <dgm:pt modelId="{6CD0DB09-D15D-8042-B4B4-7D6F05700026}" type="sibTrans" cxnId="{F306F105-6EDE-6A42-9CEA-A697F9D85644}">
      <dgm:prSet/>
      <dgm:spPr/>
      <dgm:t>
        <a:bodyPr/>
        <a:lstStyle/>
        <a:p>
          <a:endParaRPr lang="en-US"/>
        </a:p>
      </dgm:t>
    </dgm:pt>
    <dgm:pt modelId="{EC2D8BFD-D799-F34B-8AC8-EB1D45D4BBDC}">
      <dgm:prSet phldrT="[Text]"/>
      <dgm:spPr/>
      <dgm:t>
        <a:bodyPr/>
        <a:lstStyle/>
        <a:p>
          <a:r>
            <a:rPr lang="en-US" dirty="0"/>
            <a:t>Outcomes</a:t>
          </a:r>
        </a:p>
      </dgm:t>
    </dgm:pt>
    <dgm:pt modelId="{CAB23BC2-4AFF-A044-90BD-21029E9825FD}" type="parTrans" cxnId="{158EFCF0-D8E9-904E-8C38-303304621539}">
      <dgm:prSet/>
      <dgm:spPr/>
      <dgm:t>
        <a:bodyPr/>
        <a:lstStyle/>
        <a:p>
          <a:endParaRPr lang="en-US"/>
        </a:p>
      </dgm:t>
    </dgm:pt>
    <dgm:pt modelId="{070E6756-3813-A84C-9492-9D89999B729A}" type="sibTrans" cxnId="{158EFCF0-D8E9-904E-8C38-303304621539}">
      <dgm:prSet/>
      <dgm:spPr/>
      <dgm:t>
        <a:bodyPr/>
        <a:lstStyle/>
        <a:p>
          <a:endParaRPr lang="en-US"/>
        </a:p>
      </dgm:t>
    </dgm:pt>
    <dgm:pt modelId="{EC20A173-D9BA-5349-8E28-B1D27128DEC9}" type="pres">
      <dgm:prSet presAssocID="{6592177A-4A52-4A40-A5CA-A7137F8B7FD8}" presName="Name0" presStyleCnt="0">
        <dgm:presLayoutVars>
          <dgm:dir/>
          <dgm:resizeHandles val="exact"/>
        </dgm:presLayoutVars>
      </dgm:prSet>
      <dgm:spPr/>
    </dgm:pt>
    <dgm:pt modelId="{9747A10C-BF77-2945-BE38-1EBD813EA154}" type="pres">
      <dgm:prSet presAssocID="{6592177A-4A52-4A40-A5CA-A7137F8B7FD8}" presName="fgShape" presStyleLbl="fgShp" presStyleIdx="0" presStyleCnt="1"/>
      <dgm:spPr/>
    </dgm:pt>
    <dgm:pt modelId="{BF8F3FF9-2789-3E43-A383-5E2024CBC445}" type="pres">
      <dgm:prSet presAssocID="{6592177A-4A52-4A40-A5CA-A7137F8B7FD8}" presName="linComp" presStyleCnt="0"/>
      <dgm:spPr/>
    </dgm:pt>
    <dgm:pt modelId="{F5788DC8-3270-F247-8A8A-3CEF29AC92A5}" type="pres">
      <dgm:prSet presAssocID="{6E654E78-6AD2-0F4D-87AE-B4346B4A8666}" presName="compNode" presStyleCnt="0"/>
      <dgm:spPr/>
    </dgm:pt>
    <dgm:pt modelId="{78130654-6CD0-9948-A3A4-4DC6968B4D3B}" type="pres">
      <dgm:prSet presAssocID="{6E654E78-6AD2-0F4D-87AE-B4346B4A8666}" presName="bkgdShape" presStyleLbl="node1" presStyleIdx="0" presStyleCnt="3"/>
      <dgm:spPr/>
    </dgm:pt>
    <dgm:pt modelId="{FFC87FF8-512D-E146-8F0F-27F8F1C51AD6}" type="pres">
      <dgm:prSet presAssocID="{6E654E78-6AD2-0F4D-87AE-B4346B4A8666}" presName="nodeTx" presStyleLbl="node1" presStyleIdx="0" presStyleCnt="3">
        <dgm:presLayoutVars>
          <dgm:bulletEnabled val="1"/>
        </dgm:presLayoutVars>
      </dgm:prSet>
      <dgm:spPr/>
    </dgm:pt>
    <dgm:pt modelId="{361F0F84-7A38-AB4B-989A-C2747CBA0442}" type="pres">
      <dgm:prSet presAssocID="{6E654E78-6AD2-0F4D-87AE-B4346B4A8666}" presName="invisiNode" presStyleLbl="node1" presStyleIdx="0" presStyleCnt="3"/>
      <dgm:spPr/>
    </dgm:pt>
    <dgm:pt modelId="{D3DF1878-1761-064A-9696-D71C89FE6526}" type="pres">
      <dgm:prSet presAssocID="{6E654E78-6AD2-0F4D-87AE-B4346B4A8666}" presName="imagNode" presStyleLbl="fgImgPlace1" presStyleIdx="0" presStyleCnt="3"/>
      <dgm:spPr/>
    </dgm:pt>
    <dgm:pt modelId="{FD85B1FB-932E-3A47-A023-7A9D2B1B3C40}" type="pres">
      <dgm:prSet presAssocID="{79FD54A3-94FC-EC44-92E9-D827B4ACE437}" presName="sibTrans" presStyleLbl="sibTrans2D1" presStyleIdx="0" presStyleCnt="0"/>
      <dgm:spPr/>
    </dgm:pt>
    <dgm:pt modelId="{8C08F518-01C8-284A-9222-D20CADBF54A0}" type="pres">
      <dgm:prSet presAssocID="{E67B1B2F-8BD1-FA4F-B0F1-CB416F0A19C0}" presName="compNode" presStyleCnt="0"/>
      <dgm:spPr/>
    </dgm:pt>
    <dgm:pt modelId="{18C03E33-B35C-1D4E-A450-CE64F800CCAC}" type="pres">
      <dgm:prSet presAssocID="{E67B1B2F-8BD1-FA4F-B0F1-CB416F0A19C0}" presName="bkgdShape" presStyleLbl="node1" presStyleIdx="1" presStyleCnt="3"/>
      <dgm:spPr/>
    </dgm:pt>
    <dgm:pt modelId="{0BFA21F0-CAE6-9D48-9B4D-75250DA61BC4}" type="pres">
      <dgm:prSet presAssocID="{E67B1B2F-8BD1-FA4F-B0F1-CB416F0A19C0}" presName="nodeTx" presStyleLbl="node1" presStyleIdx="1" presStyleCnt="3">
        <dgm:presLayoutVars>
          <dgm:bulletEnabled val="1"/>
        </dgm:presLayoutVars>
      </dgm:prSet>
      <dgm:spPr/>
    </dgm:pt>
    <dgm:pt modelId="{D76A7D70-7A3B-764F-B8C8-03576A0530C1}" type="pres">
      <dgm:prSet presAssocID="{E67B1B2F-8BD1-FA4F-B0F1-CB416F0A19C0}" presName="invisiNode" presStyleLbl="node1" presStyleIdx="1" presStyleCnt="3"/>
      <dgm:spPr/>
    </dgm:pt>
    <dgm:pt modelId="{8286345E-C783-F944-A7B3-9D8AD68C7383}" type="pres">
      <dgm:prSet presAssocID="{E67B1B2F-8BD1-FA4F-B0F1-CB416F0A19C0}" presName="imagNode" presStyleLbl="fgImgPlace1" presStyleIdx="1" presStyleCnt="3"/>
      <dgm:spPr/>
    </dgm:pt>
    <dgm:pt modelId="{9CC1E40B-AB73-6346-B205-361F486BD331}" type="pres">
      <dgm:prSet presAssocID="{6CD0DB09-D15D-8042-B4B4-7D6F05700026}" presName="sibTrans" presStyleLbl="sibTrans2D1" presStyleIdx="0" presStyleCnt="0"/>
      <dgm:spPr/>
    </dgm:pt>
    <dgm:pt modelId="{A3C2ADCA-12E3-E345-9818-EE1C7C8AF4C3}" type="pres">
      <dgm:prSet presAssocID="{EC2D8BFD-D799-F34B-8AC8-EB1D45D4BBDC}" presName="compNode" presStyleCnt="0"/>
      <dgm:spPr/>
    </dgm:pt>
    <dgm:pt modelId="{48725562-F5A4-CA45-B0C1-DBA63890EB08}" type="pres">
      <dgm:prSet presAssocID="{EC2D8BFD-D799-F34B-8AC8-EB1D45D4BBDC}" presName="bkgdShape" presStyleLbl="node1" presStyleIdx="2" presStyleCnt="3"/>
      <dgm:spPr/>
    </dgm:pt>
    <dgm:pt modelId="{186F6F85-49FA-5847-A382-D53379693798}" type="pres">
      <dgm:prSet presAssocID="{EC2D8BFD-D799-F34B-8AC8-EB1D45D4BBDC}" presName="nodeTx" presStyleLbl="node1" presStyleIdx="2" presStyleCnt="3">
        <dgm:presLayoutVars>
          <dgm:bulletEnabled val="1"/>
        </dgm:presLayoutVars>
      </dgm:prSet>
      <dgm:spPr/>
    </dgm:pt>
    <dgm:pt modelId="{EA6F5017-17DD-E846-83E9-88EE6194E712}" type="pres">
      <dgm:prSet presAssocID="{EC2D8BFD-D799-F34B-8AC8-EB1D45D4BBDC}" presName="invisiNode" presStyleLbl="node1" presStyleIdx="2" presStyleCnt="3"/>
      <dgm:spPr/>
    </dgm:pt>
    <dgm:pt modelId="{364EE233-F3B7-3D43-9969-BAC16DC2C0F6}" type="pres">
      <dgm:prSet presAssocID="{EC2D8BFD-D799-F34B-8AC8-EB1D45D4BBDC}" presName="imagNode" presStyleLbl="fgImgPlace1" presStyleIdx="2" presStyleCnt="3"/>
      <dgm:spPr/>
    </dgm:pt>
  </dgm:ptLst>
  <dgm:cxnLst>
    <dgm:cxn modelId="{F306F105-6EDE-6A42-9CEA-A697F9D85644}" srcId="{6592177A-4A52-4A40-A5CA-A7137F8B7FD8}" destId="{E67B1B2F-8BD1-FA4F-B0F1-CB416F0A19C0}" srcOrd="1" destOrd="0" parTransId="{26D04432-B8D9-964B-BE26-CFD5A880A96D}" sibTransId="{6CD0DB09-D15D-8042-B4B4-7D6F05700026}"/>
    <dgm:cxn modelId="{20A48B07-BD29-E34F-B8FD-CC2281E93F82}" type="presOf" srcId="{6E654E78-6AD2-0F4D-87AE-B4346B4A8666}" destId="{78130654-6CD0-9948-A3A4-4DC6968B4D3B}" srcOrd="0" destOrd="0" presId="urn:microsoft.com/office/officeart/2005/8/layout/hList7"/>
    <dgm:cxn modelId="{F8173C11-378D-C146-B1CB-91637EEAC01C}" type="presOf" srcId="{6CD0DB09-D15D-8042-B4B4-7D6F05700026}" destId="{9CC1E40B-AB73-6346-B205-361F486BD331}" srcOrd="0" destOrd="0" presId="urn:microsoft.com/office/officeart/2005/8/layout/hList7"/>
    <dgm:cxn modelId="{70C8202B-E0A8-2942-9725-7EE4ABCD49B0}" type="presOf" srcId="{79FD54A3-94FC-EC44-92E9-D827B4ACE437}" destId="{FD85B1FB-932E-3A47-A023-7A9D2B1B3C40}" srcOrd="0" destOrd="0" presId="urn:microsoft.com/office/officeart/2005/8/layout/hList7"/>
    <dgm:cxn modelId="{2EC4E688-DD31-6E4F-96BC-2FFB52B04426}" type="presOf" srcId="{E67B1B2F-8BD1-FA4F-B0F1-CB416F0A19C0}" destId="{18C03E33-B35C-1D4E-A450-CE64F800CCAC}" srcOrd="0" destOrd="0" presId="urn:microsoft.com/office/officeart/2005/8/layout/hList7"/>
    <dgm:cxn modelId="{4DC5CE8F-548F-4A48-ADF8-32A36BAFD885}" srcId="{6592177A-4A52-4A40-A5CA-A7137F8B7FD8}" destId="{6E654E78-6AD2-0F4D-87AE-B4346B4A8666}" srcOrd="0" destOrd="0" parTransId="{8A2E5A7D-C120-3143-A2A4-1C3D5E7C9D8E}" sibTransId="{79FD54A3-94FC-EC44-92E9-D827B4ACE437}"/>
    <dgm:cxn modelId="{FE173E96-FB40-094F-9FC7-E8F195B22016}" type="presOf" srcId="{E67B1B2F-8BD1-FA4F-B0F1-CB416F0A19C0}" destId="{0BFA21F0-CAE6-9D48-9B4D-75250DA61BC4}" srcOrd="1" destOrd="0" presId="urn:microsoft.com/office/officeart/2005/8/layout/hList7"/>
    <dgm:cxn modelId="{8868199A-C3E3-B44C-B099-EE00F8996083}" type="presOf" srcId="{EC2D8BFD-D799-F34B-8AC8-EB1D45D4BBDC}" destId="{186F6F85-49FA-5847-A382-D53379693798}" srcOrd="1" destOrd="0" presId="urn:microsoft.com/office/officeart/2005/8/layout/hList7"/>
    <dgm:cxn modelId="{E142F6AA-7A2B-4445-9C17-171F012070D2}" type="presOf" srcId="{6592177A-4A52-4A40-A5CA-A7137F8B7FD8}" destId="{EC20A173-D9BA-5349-8E28-B1D27128DEC9}" srcOrd="0" destOrd="0" presId="urn:microsoft.com/office/officeart/2005/8/layout/hList7"/>
    <dgm:cxn modelId="{4C19AAC1-3730-2E4D-A384-FC9E1FBFAB6A}" type="presOf" srcId="{EC2D8BFD-D799-F34B-8AC8-EB1D45D4BBDC}" destId="{48725562-F5A4-CA45-B0C1-DBA63890EB08}" srcOrd="0" destOrd="0" presId="urn:microsoft.com/office/officeart/2005/8/layout/hList7"/>
    <dgm:cxn modelId="{FE0F62D5-2310-3447-BFBE-03E6BFC62794}" type="presOf" srcId="{6E654E78-6AD2-0F4D-87AE-B4346B4A8666}" destId="{FFC87FF8-512D-E146-8F0F-27F8F1C51AD6}" srcOrd="1" destOrd="0" presId="urn:microsoft.com/office/officeart/2005/8/layout/hList7"/>
    <dgm:cxn modelId="{158EFCF0-D8E9-904E-8C38-303304621539}" srcId="{6592177A-4A52-4A40-A5CA-A7137F8B7FD8}" destId="{EC2D8BFD-D799-F34B-8AC8-EB1D45D4BBDC}" srcOrd="2" destOrd="0" parTransId="{CAB23BC2-4AFF-A044-90BD-21029E9825FD}" sibTransId="{070E6756-3813-A84C-9492-9D89999B729A}"/>
    <dgm:cxn modelId="{E6BDF674-3484-B44B-A2CA-973A064E16CA}" type="presParOf" srcId="{EC20A173-D9BA-5349-8E28-B1D27128DEC9}" destId="{9747A10C-BF77-2945-BE38-1EBD813EA154}" srcOrd="0" destOrd="0" presId="urn:microsoft.com/office/officeart/2005/8/layout/hList7"/>
    <dgm:cxn modelId="{01EAB50B-5664-1A48-A892-511E57476A45}" type="presParOf" srcId="{EC20A173-D9BA-5349-8E28-B1D27128DEC9}" destId="{BF8F3FF9-2789-3E43-A383-5E2024CBC445}" srcOrd="1" destOrd="0" presId="urn:microsoft.com/office/officeart/2005/8/layout/hList7"/>
    <dgm:cxn modelId="{7D548AAD-65C9-5E47-A0D8-6549AFE0E334}" type="presParOf" srcId="{BF8F3FF9-2789-3E43-A383-5E2024CBC445}" destId="{F5788DC8-3270-F247-8A8A-3CEF29AC92A5}" srcOrd="0" destOrd="0" presId="urn:microsoft.com/office/officeart/2005/8/layout/hList7"/>
    <dgm:cxn modelId="{EA9DBBE9-AF98-9747-8233-FB43DBEE0A70}" type="presParOf" srcId="{F5788DC8-3270-F247-8A8A-3CEF29AC92A5}" destId="{78130654-6CD0-9948-A3A4-4DC6968B4D3B}" srcOrd="0" destOrd="0" presId="urn:microsoft.com/office/officeart/2005/8/layout/hList7"/>
    <dgm:cxn modelId="{A4C7938D-F341-5F47-BC75-AEA481907BC2}" type="presParOf" srcId="{F5788DC8-3270-F247-8A8A-3CEF29AC92A5}" destId="{FFC87FF8-512D-E146-8F0F-27F8F1C51AD6}" srcOrd="1" destOrd="0" presId="urn:microsoft.com/office/officeart/2005/8/layout/hList7"/>
    <dgm:cxn modelId="{74F8A274-CB47-6348-81E1-D6B45E47EA45}" type="presParOf" srcId="{F5788DC8-3270-F247-8A8A-3CEF29AC92A5}" destId="{361F0F84-7A38-AB4B-989A-C2747CBA0442}" srcOrd="2" destOrd="0" presId="urn:microsoft.com/office/officeart/2005/8/layout/hList7"/>
    <dgm:cxn modelId="{8EC7D924-872C-954C-A682-8D503BF15A93}" type="presParOf" srcId="{F5788DC8-3270-F247-8A8A-3CEF29AC92A5}" destId="{D3DF1878-1761-064A-9696-D71C89FE6526}" srcOrd="3" destOrd="0" presId="urn:microsoft.com/office/officeart/2005/8/layout/hList7"/>
    <dgm:cxn modelId="{E0E68DCA-35EA-D244-94D0-ACD8B864367E}" type="presParOf" srcId="{BF8F3FF9-2789-3E43-A383-5E2024CBC445}" destId="{FD85B1FB-932E-3A47-A023-7A9D2B1B3C40}" srcOrd="1" destOrd="0" presId="urn:microsoft.com/office/officeart/2005/8/layout/hList7"/>
    <dgm:cxn modelId="{1DA4179C-7EE4-314E-9EB8-52BA3A1D226A}" type="presParOf" srcId="{BF8F3FF9-2789-3E43-A383-5E2024CBC445}" destId="{8C08F518-01C8-284A-9222-D20CADBF54A0}" srcOrd="2" destOrd="0" presId="urn:microsoft.com/office/officeart/2005/8/layout/hList7"/>
    <dgm:cxn modelId="{C8C53544-46A7-464F-909F-E0721EC100ED}" type="presParOf" srcId="{8C08F518-01C8-284A-9222-D20CADBF54A0}" destId="{18C03E33-B35C-1D4E-A450-CE64F800CCAC}" srcOrd="0" destOrd="0" presId="urn:microsoft.com/office/officeart/2005/8/layout/hList7"/>
    <dgm:cxn modelId="{CC56CAB9-FC16-F748-A9A9-E7A7E0B4603A}" type="presParOf" srcId="{8C08F518-01C8-284A-9222-D20CADBF54A0}" destId="{0BFA21F0-CAE6-9D48-9B4D-75250DA61BC4}" srcOrd="1" destOrd="0" presId="urn:microsoft.com/office/officeart/2005/8/layout/hList7"/>
    <dgm:cxn modelId="{290B8464-FD9F-E54B-8856-D3A6D8D8CB71}" type="presParOf" srcId="{8C08F518-01C8-284A-9222-D20CADBF54A0}" destId="{D76A7D70-7A3B-764F-B8C8-03576A0530C1}" srcOrd="2" destOrd="0" presId="urn:microsoft.com/office/officeart/2005/8/layout/hList7"/>
    <dgm:cxn modelId="{291B3AFA-35E3-3A4C-916B-000B61C317B7}" type="presParOf" srcId="{8C08F518-01C8-284A-9222-D20CADBF54A0}" destId="{8286345E-C783-F944-A7B3-9D8AD68C7383}" srcOrd="3" destOrd="0" presId="urn:microsoft.com/office/officeart/2005/8/layout/hList7"/>
    <dgm:cxn modelId="{9D3DA0B9-9E98-A343-AA94-BE0E94257C90}" type="presParOf" srcId="{BF8F3FF9-2789-3E43-A383-5E2024CBC445}" destId="{9CC1E40B-AB73-6346-B205-361F486BD331}" srcOrd="3" destOrd="0" presId="urn:microsoft.com/office/officeart/2005/8/layout/hList7"/>
    <dgm:cxn modelId="{BA74BAEE-A846-DE4F-BD73-02515C01C61D}" type="presParOf" srcId="{BF8F3FF9-2789-3E43-A383-5E2024CBC445}" destId="{A3C2ADCA-12E3-E345-9818-EE1C7C8AF4C3}" srcOrd="4" destOrd="0" presId="urn:microsoft.com/office/officeart/2005/8/layout/hList7"/>
    <dgm:cxn modelId="{BF0C35F0-192D-8E40-95E0-4E44FF717D46}" type="presParOf" srcId="{A3C2ADCA-12E3-E345-9818-EE1C7C8AF4C3}" destId="{48725562-F5A4-CA45-B0C1-DBA63890EB08}" srcOrd="0" destOrd="0" presId="urn:microsoft.com/office/officeart/2005/8/layout/hList7"/>
    <dgm:cxn modelId="{171A8409-FC5F-3D41-A1E7-6CF112D1D008}" type="presParOf" srcId="{A3C2ADCA-12E3-E345-9818-EE1C7C8AF4C3}" destId="{186F6F85-49FA-5847-A382-D53379693798}" srcOrd="1" destOrd="0" presId="urn:microsoft.com/office/officeart/2005/8/layout/hList7"/>
    <dgm:cxn modelId="{E4D14AF4-1332-A042-A6FC-166A3B2C9D41}" type="presParOf" srcId="{A3C2ADCA-12E3-E345-9818-EE1C7C8AF4C3}" destId="{EA6F5017-17DD-E846-83E9-88EE6194E712}" srcOrd="2" destOrd="0" presId="urn:microsoft.com/office/officeart/2005/8/layout/hList7"/>
    <dgm:cxn modelId="{10E4934E-7965-F041-AC6B-8BD71A8457BC}" type="presParOf" srcId="{A3C2ADCA-12E3-E345-9818-EE1C7C8AF4C3}" destId="{364EE233-F3B7-3D43-9969-BAC16DC2C0F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B9E23A-2616-1B42-830F-F08E690CE7B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16F31C-F22E-2F40-91ED-74FC21E3EDE9}">
      <dgm:prSet phldrT="[Text]"/>
      <dgm:spPr>
        <a:solidFill>
          <a:schemeClr val="accent1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en-US" dirty="0"/>
            <a:t>Meet Needs</a:t>
          </a:r>
        </a:p>
      </dgm:t>
    </dgm:pt>
    <dgm:pt modelId="{DBCF8FA0-CAAF-D44A-9D87-2136906B3D73}" type="parTrans" cxnId="{D50CA9F0-06D0-2A4A-8AE9-B6D80AF6D246}">
      <dgm:prSet/>
      <dgm:spPr/>
      <dgm:t>
        <a:bodyPr/>
        <a:lstStyle/>
        <a:p>
          <a:endParaRPr lang="en-US"/>
        </a:p>
      </dgm:t>
    </dgm:pt>
    <dgm:pt modelId="{646FF579-20CF-5D44-A96B-22EAE7B08155}" type="sibTrans" cxnId="{D50CA9F0-06D0-2A4A-8AE9-B6D80AF6D246}">
      <dgm:prSet/>
      <dgm:spPr/>
      <dgm:t>
        <a:bodyPr/>
        <a:lstStyle/>
        <a:p>
          <a:endParaRPr lang="en-US"/>
        </a:p>
      </dgm:t>
    </dgm:pt>
    <dgm:pt modelId="{5F04695B-0477-FA4E-9215-3914A8DD7D3B}">
      <dgm:prSet phldrT="[Text]"/>
      <dgm:spPr>
        <a:solidFill>
          <a:schemeClr val="accent1">
            <a:tint val="40000"/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Provide Appropriate Access</a:t>
          </a:r>
        </a:p>
      </dgm:t>
    </dgm:pt>
    <dgm:pt modelId="{90A7205E-C9E7-E54A-99A5-CBFFDEC8801B}" type="parTrans" cxnId="{75F21A2D-53D0-3B4E-B06B-D23EE502EA36}">
      <dgm:prSet/>
      <dgm:spPr/>
      <dgm:t>
        <a:bodyPr/>
        <a:lstStyle/>
        <a:p>
          <a:endParaRPr lang="en-US"/>
        </a:p>
      </dgm:t>
    </dgm:pt>
    <dgm:pt modelId="{95409344-97CA-0D42-939A-51345C148D10}" type="sibTrans" cxnId="{75F21A2D-53D0-3B4E-B06B-D23EE502EA36}">
      <dgm:prSet/>
      <dgm:spPr/>
      <dgm:t>
        <a:bodyPr/>
        <a:lstStyle/>
        <a:p>
          <a:endParaRPr lang="en-US"/>
        </a:p>
      </dgm:t>
    </dgm:pt>
    <dgm:pt modelId="{EEB81958-B5C2-6B4E-BB4B-2BDC3BF84242}">
      <dgm:prSet phldrT="[Text]"/>
      <dgm:spPr>
        <a:solidFill>
          <a:schemeClr val="accent1">
            <a:tint val="40000"/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Deliver to Diverse Platforms &amp; Applications</a:t>
          </a:r>
        </a:p>
      </dgm:t>
    </dgm:pt>
    <dgm:pt modelId="{5EF47EF9-FCFA-6A40-975F-F39CF89F4326}" type="parTrans" cxnId="{4D1BEEE1-16FB-724E-AEB2-E5492608F0B5}">
      <dgm:prSet/>
      <dgm:spPr/>
      <dgm:t>
        <a:bodyPr/>
        <a:lstStyle/>
        <a:p>
          <a:endParaRPr lang="en-US"/>
        </a:p>
      </dgm:t>
    </dgm:pt>
    <dgm:pt modelId="{3EF83459-FC7C-6846-8108-D3C79AAA9B64}" type="sibTrans" cxnId="{4D1BEEE1-16FB-724E-AEB2-E5492608F0B5}">
      <dgm:prSet/>
      <dgm:spPr/>
      <dgm:t>
        <a:bodyPr/>
        <a:lstStyle/>
        <a:p>
          <a:endParaRPr lang="en-US"/>
        </a:p>
      </dgm:t>
    </dgm:pt>
    <dgm:pt modelId="{FFFAD8DF-254D-6449-AB41-E53FC3F81E2E}">
      <dgm:prSet phldrT="[Text]"/>
      <dgm:spPr>
        <a:solidFill>
          <a:schemeClr val="accent1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en-US" dirty="0"/>
            <a:t>Information/Access</a:t>
          </a:r>
        </a:p>
      </dgm:t>
    </dgm:pt>
    <dgm:pt modelId="{5D92515F-D5F6-3546-BD7C-C98BC0C6AB89}" type="parTrans" cxnId="{DD18048F-EFF8-0D45-89A2-4758FF25D608}">
      <dgm:prSet/>
      <dgm:spPr/>
      <dgm:t>
        <a:bodyPr/>
        <a:lstStyle/>
        <a:p>
          <a:endParaRPr lang="en-US"/>
        </a:p>
      </dgm:t>
    </dgm:pt>
    <dgm:pt modelId="{DFF546F7-7AD1-B74B-BBF3-049BC53B2267}" type="sibTrans" cxnId="{DD18048F-EFF8-0D45-89A2-4758FF25D608}">
      <dgm:prSet/>
      <dgm:spPr/>
      <dgm:t>
        <a:bodyPr/>
        <a:lstStyle/>
        <a:p>
          <a:endParaRPr lang="en-US"/>
        </a:p>
      </dgm:t>
    </dgm:pt>
    <dgm:pt modelId="{C44252F0-6EB1-774F-BDDC-9A137ACEFC43}">
      <dgm:prSet phldrT="[Text]"/>
      <dgm:spPr>
        <a:solidFill>
          <a:schemeClr val="accent1">
            <a:tint val="40000"/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Standards-based - interoperable</a:t>
          </a:r>
        </a:p>
      </dgm:t>
    </dgm:pt>
    <dgm:pt modelId="{9B55A133-0F52-7D45-AD80-4F9C0F08F800}" type="parTrans" cxnId="{F1515787-FA39-3140-980E-4DBD87EC98BF}">
      <dgm:prSet/>
      <dgm:spPr/>
      <dgm:t>
        <a:bodyPr/>
        <a:lstStyle/>
        <a:p>
          <a:endParaRPr lang="en-US"/>
        </a:p>
      </dgm:t>
    </dgm:pt>
    <dgm:pt modelId="{3F1FD7DA-BE25-F743-AA5E-9540212D6D68}" type="sibTrans" cxnId="{F1515787-FA39-3140-980E-4DBD87EC98BF}">
      <dgm:prSet/>
      <dgm:spPr/>
      <dgm:t>
        <a:bodyPr/>
        <a:lstStyle/>
        <a:p>
          <a:endParaRPr lang="en-US"/>
        </a:p>
      </dgm:t>
    </dgm:pt>
    <dgm:pt modelId="{1F9B2C0F-2D19-1142-BE36-E213D3ED8FFD}">
      <dgm:prSet phldrT="[Text]"/>
      <dgm:spPr>
        <a:solidFill>
          <a:schemeClr val="accent1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en-US" dirty="0">
              <a:ln w="22225"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</a:ln>
              <a:solidFill>
                <a:schemeClr val="bg1"/>
              </a:solidFill>
            </a:rPr>
            <a:t>Data</a:t>
          </a:r>
        </a:p>
      </dgm:t>
    </dgm:pt>
    <dgm:pt modelId="{B035A917-A9F7-E643-9107-BFD3800AE206}" type="parTrans" cxnId="{F4200A7B-EB1E-D142-9B0F-16E3E33F4374}">
      <dgm:prSet/>
      <dgm:spPr/>
      <dgm:t>
        <a:bodyPr/>
        <a:lstStyle/>
        <a:p>
          <a:endParaRPr lang="en-US"/>
        </a:p>
      </dgm:t>
    </dgm:pt>
    <dgm:pt modelId="{34769A7D-35F8-C84E-ABC3-450479A02347}" type="sibTrans" cxnId="{F4200A7B-EB1E-D142-9B0F-16E3E33F4374}">
      <dgm:prSet/>
      <dgm:spPr/>
      <dgm:t>
        <a:bodyPr/>
        <a:lstStyle/>
        <a:p>
          <a:endParaRPr lang="en-US"/>
        </a:p>
      </dgm:t>
    </dgm:pt>
    <dgm:pt modelId="{D328D0F6-D9F3-A441-A4A9-E53A23D88AED}">
      <dgm:prSet phldrT="[Text]"/>
      <dgm:spPr>
        <a:solidFill>
          <a:schemeClr val="accent1">
            <a:tint val="40000"/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Workflows for maintaining current and new data</a:t>
          </a:r>
        </a:p>
      </dgm:t>
    </dgm:pt>
    <dgm:pt modelId="{2DC26644-A7EC-C245-8252-19E83EC0942B}" type="parTrans" cxnId="{37285B52-917C-7C4E-97B6-8B2B49CA6111}">
      <dgm:prSet/>
      <dgm:spPr/>
      <dgm:t>
        <a:bodyPr/>
        <a:lstStyle/>
        <a:p>
          <a:endParaRPr lang="en-US"/>
        </a:p>
      </dgm:t>
    </dgm:pt>
    <dgm:pt modelId="{B1D4323D-0CDE-E842-A6EB-F1D02DB455B1}" type="sibTrans" cxnId="{37285B52-917C-7C4E-97B6-8B2B49CA6111}">
      <dgm:prSet/>
      <dgm:spPr/>
      <dgm:t>
        <a:bodyPr/>
        <a:lstStyle/>
        <a:p>
          <a:endParaRPr lang="en-US"/>
        </a:p>
      </dgm:t>
    </dgm:pt>
    <dgm:pt modelId="{388B6CEB-EAC8-4346-B7D3-5B02C4EC78EC}">
      <dgm:prSet phldrT="[Text]"/>
      <dgm:spPr>
        <a:solidFill>
          <a:schemeClr val="accent1">
            <a:tint val="40000"/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Secure/scalable data storage</a:t>
          </a:r>
        </a:p>
      </dgm:t>
    </dgm:pt>
    <dgm:pt modelId="{62BF14CD-50D8-A843-A012-952C52D271EB}" type="parTrans" cxnId="{3BD99809-50A6-EF49-AB3B-D7970F43D651}">
      <dgm:prSet/>
      <dgm:spPr/>
      <dgm:t>
        <a:bodyPr/>
        <a:lstStyle/>
        <a:p>
          <a:endParaRPr lang="en-US"/>
        </a:p>
      </dgm:t>
    </dgm:pt>
    <dgm:pt modelId="{ADBB8C38-2E4A-E145-838A-E67768CB7713}" type="sibTrans" cxnId="{3BD99809-50A6-EF49-AB3B-D7970F43D651}">
      <dgm:prSet/>
      <dgm:spPr/>
      <dgm:t>
        <a:bodyPr/>
        <a:lstStyle/>
        <a:p>
          <a:endParaRPr lang="en-US"/>
        </a:p>
      </dgm:t>
    </dgm:pt>
    <dgm:pt modelId="{514E542B-45C6-334E-A80B-DB5E1EA7C42A}">
      <dgm:prSet phldrT="[Text]"/>
      <dgm:spPr>
        <a:solidFill>
          <a:schemeClr val="accent1">
            <a:tint val="40000"/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Robust Documentation</a:t>
          </a:r>
        </a:p>
      </dgm:t>
    </dgm:pt>
    <dgm:pt modelId="{B81F58F5-5809-BA44-ADD4-D8D3CD55E95E}" type="sibTrans" cxnId="{515AEB4A-6C0F-C143-ADC7-64F11EAEABF2}">
      <dgm:prSet/>
      <dgm:spPr/>
      <dgm:t>
        <a:bodyPr/>
        <a:lstStyle/>
        <a:p>
          <a:endParaRPr lang="en-US"/>
        </a:p>
      </dgm:t>
    </dgm:pt>
    <dgm:pt modelId="{C2A01D88-E770-CD45-9B4F-681E1FFAFE02}" type="parTrans" cxnId="{515AEB4A-6C0F-C143-ADC7-64F11EAEABF2}">
      <dgm:prSet/>
      <dgm:spPr/>
      <dgm:t>
        <a:bodyPr/>
        <a:lstStyle/>
        <a:p>
          <a:endParaRPr lang="en-US"/>
        </a:p>
      </dgm:t>
    </dgm:pt>
    <dgm:pt modelId="{CABC3C6B-33AB-5A43-9AED-CC849AACD9E6}" type="pres">
      <dgm:prSet presAssocID="{2DB9E23A-2616-1B42-830F-F08E690CE7BF}" presName="Name0" presStyleCnt="0">
        <dgm:presLayoutVars>
          <dgm:dir/>
          <dgm:animLvl val="lvl"/>
          <dgm:resizeHandles val="exact"/>
        </dgm:presLayoutVars>
      </dgm:prSet>
      <dgm:spPr/>
    </dgm:pt>
    <dgm:pt modelId="{7D78BF52-A9C3-B14C-B05D-10EEA62B976E}" type="pres">
      <dgm:prSet presAssocID="{5F16F31C-F22E-2F40-91ED-74FC21E3EDE9}" presName="linNode" presStyleCnt="0"/>
      <dgm:spPr/>
    </dgm:pt>
    <dgm:pt modelId="{8A6F47FF-952A-3E4A-84E9-DEBEE465B5B0}" type="pres">
      <dgm:prSet presAssocID="{5F16F31C-F22E-2F40-91ED-74FC21E3EDE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0FF5C9C-ADE6-0142-8990-B83AEE02A405}" type="pres">
      <dgm:prSet presAssocID="{5F16F31C-F22E-2F40-91ED-74FC21E3EDE9}" presName="descendantText" presStyleLbl="alignAccFollowNode1" presStyleIdx="0" presStyleCnt="3">
        <dgm:presLayoutVars>
          <dgm:bulletEnabled val="1"/>
        </dgm:presLayoutVars>
      </dgm:prSet>
      <dgm:spPr/>
    </dgm:pt>
    <dgm:pt modelId="{883FE4AB-B356-2845-882C-B679075657D2}" type="pres">
      <dgm:prSet presAssocID="{646FF579-20CF-5D44-A96B-22EAE7B08155}" presName="sp" presStyleCnt="0"/>
      <dgm:spPr/>
    </dgm:pt>
    <dgm:pt modelId="{8AFC4802-C4FD-F840-87BC-9E4B3980A4E1}" type="pres">
      <dgm:prSet presAssocID="{FFFAD8DF-254D-6449-AB41-E53FC3F81E2E}" presName="linNode" presStyleCnt="0"/>
      <dgm:spPr/>
    </dgm:pt>
    <dgm:pt modelId="{BEA350B7-F4F3-F341-A2C3-EAA6218F9E86}" type="pres">
      <dgm:prSet presAssocID="{FFFAD8DF-254D-6449-AB41-E53FC3F81E2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6E91DCE-A457-3C4E-A587-FB682BC7DD64}" type="pres">
      <dgm:prSet presAssocID="{FFFAD8DF-254D-6449-AB41-E53FC3F81E2E}" presName="descendantText" presStyleLbl="alignAccFollowNode1" presStyleIdx="1" presStyleCnt="3">
        <dgm:presLayoutVars>
          <dgm:bulletEnabled val="1"/>
        </dgm:presLayoutVars>
      </dgm:prSet>
      <dgm:spPr/>
    </dgm:pt>
    <dgm:pt modelId="{2B0B8619-85EA-7545-B47A-0F0AE8D63EEC}" type="pres">
      <dgm:prSet presAssocID="{DFF546F7-7AD1-B74B-BBF3-049BC53B2267}" presName="sp" presStyleCnt="0"/>
      <dgm:spPr/>
    </dgm:pt>
    <dgm:pt modelId="{5F3628E5-9B4F-3D42-8C13-1BDA22C02865}" type="pres">
      <dgm:prSet presAssocID="{1F9B2C0F-2D19-1142-BE36-E213D3ED8FFD}" presName="linNode" presStyleCnt="0"/>
      <dgm:spPr/>
    </dgm:pt>
    <dgm:pt modelId="{67010032-5587-CD4E-83A2-DF0037E61AAE}" type="pres">
      <dgm:prSet presAssocID="{1F9B2C0F-2D19-1142-BE36-E213D3ED8FF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089290A-C7C4-F74E-9243-B386FFE02004}" type="pres">
      <dgm:prSet presAssocID="{1F9B2C0F-2D19-1142-BE36-E213D3ED8FF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BD99809-50A6-EF49-AB3B-D7970F43D651}" srcId="{1F9B2C0F-2D19-1142-BE36-E213D3ED8FFD}" destId="{388B6CEB-EAC8-4346-B7D3-5B02C4EC78EC}" srcOrd="1" destOrd="0" parTransId="{62BF14CD-50D8-A843-A012-952C52D271EB}" sibTransId="{ADBB8C38-2E4A-E145-838A-E67768CB7713}"/>
    <dgm:cxn modelId="{C7C0FF0F-D43E-7840-8964-D4BC30AD1205}" type="presOf" srcId="{514E542B-45C6-334E-A80B-DB5E1EA7C42A}" destId="{D6E91DCE-A457-3C4E-A587-FB682BC7DD64}" srcOrd="0" destOrd="1" presId="urn:microsoft.com/office/officeart/2005/8/layout/vList5"/>
    <dgm:cxn modelId="{75F21A2D-53D0-3B4E-B06B-D23EE502EA36}" srcId="{5F16F31C-F22E-2F40-91ED-74FC21E3EDE9}" destId="{5F04695B-0477-FA4E-9215-3914A8DD7D3B}" srcOrd="0" destOrd="0" parTransId="{90A7205E-C9E7-E54A-99A5-CBFFDEC8801B}" sibTransId="{95409344-97CA-0D42-939A-51345C148D10}"/>
    <dgm:cxn modelId="{DBEFCB3B-39ED-804B-BE99-50BE92D6DF61}" type="presOf" srcId="{C44252F0-6EB1-774F-BDDC-9A137ACEFC43}" destId="{D6E91DCE-A457-3C4E-A587-FB682BC7DD64}" srcOrd="0" destOrd="0" presId="urn:microsoft.com/office/officeart/2005/8/layout/vList5"/>
    <dgm:cxn modelId="{0ACA563C-257F-D342-8743-35CA54E9F636}" type="presOf" srcId="{1F9B2C0F-2D19-1142-BE36-E213D3ED8FFD}" destId="{67010032-5587-CD4E-83A2-DF0037E61AAE}" srcOrd="0" destOrd="0" presId="urn:microsoft.com/office/officeart/2005/8/layout/vList5"/>
    <dgm:cxn modelId="{515AEB4A-6C0F-C143-ADC7-64F11EAEABF2}" srcId="{FFFAD8DF-254D-6449-AB41-E53FC3F81E2E}" destId="{514E542B-45C6-334E-A80B-DB5E1EA7C42A}" srcOrd="1" destOrd="0" parTransId="{C2A01D88-E770-CD45-9B4F-681E1FFAFE02}" sibTransId="{B81F58F5-5809-BA44-ADD4-D8D3CD55E95E}"/>
    <dgm:cxn modelId="{37285B52-917C-7C4E-97B6-8B2B49CA6111}" srcId="{1F9B2C0F-2D19-1142-BE36-E213D3ED8FFD}" destId="{D328D0F6-D9F3-A441-A4A9-E53A23D88AED}" srcOrd="0" destOrd="0" parTransId="{2DC26644-A7EC-C245-8252-19E83EC0942B}" sibTransId="{B1D4323D-0CDE-E842-A6EB-F1D02DB455B1}"/>
    <dgm:cxn modelId="{32DE8C78-B99A-6842-BAD2-5C40A9220159}" type="presOf" srcId="{2DB9E23A-2616-1B42-830F-F08E690CE7BF}" destId="{CABC3C6B-33AB-5A43-9AED-CC849AACD9E6}" srcOrd="0" destOrd="0" presId="urn:microsoft.com/office/officeart/2005/8/layout/vList5"/>
    <dgm:cxn modelId="{F4200A7B-EB1E-D142-9B0F-16E3E33F4374}" srcId="{2DB9E23A-2616-1B42-830F-F08E690CE7BF}" destId="{1F9B2C0F-2D19-1142-BE36-E213D3ED8FFD}" srcOrd="2" destOrd="0" parTransId="{B035A917-A9F7-E643-9107-BFD3800AE206}" sibTransId="{34769A7D-35F8-C84E-ABC3-450479A02347}"/>
    <dgm:cxn modelId="{F1515787-FA39-3140-980E-4DBD87EC98BF}" srcId="{FFFAD8DF-254D-6449-AB41-E53FC3F81E2E}" destId="{C44252F0-6EB1-774F-BDDC-9A137ACEFC43}" srcOrd="0" destOrd="0" parTransId="{9B55A133-0F52-7D45-AD80-4F9C0F08F800}" sibTransId="{3F1FD7DA-BE25-F743-AA5E-9540212D6D68}"/>
    <dgm:cxn modelId="{DD18048F-EFF8-0D45-89A2-4758FF25D608}" srcId="{2DB9E23A-2616-1B42-830F-F08E690CE7BF}" destId="{FFFAD8DF-254D-6449-AB41-E53FC3F81E2E}" srcOrd="1" destOrd="0" parTransId="{5D92515F-D5F6-3546-BD7C-C98BC0C6AB89}" sibTransId="{DFF546F7-7AD1-B74B-BBF3-049BC53B2267}"/>
    <dgm:cxn modelId="{72FE36A1-6878-584F-B7F3-BBBA5F25A9E5}" type="presOf" srcId="{FFFAD8DF-254D-6449-AB41-E53FC3F81E2E}" destId="{BEA350B7-F4F3-F341-A2C3-EAA6218F9E86}" srcOrd="0" destOrd="0" presId="urn:microsoft.com/office/officeart/2005/8/layout/vList5"/>
    <dgm:cxn modelId="{65BF34A5-6F00-BE48-9370-82054A84CA32}" type="presOf" srcId="{D328D0F6-D9F3-A441-A4A9-E53A23D88AED}" destId="{E089290A-C7C4-F74E-9243-B386FFE02004}" srcOrd="0" destOrd="0" presId="urn:microsoft.com/office/officeart/2005/8/layout/vList5"/>
    <dgm:cxn modelId="{254724D4-B90C-0A49-9CDA-9400A52799B3}" type="presOf" srcId="{EEB81958-B5C2-6B4E-BB4B-2BDC3BF84242}" destId="{20FF5C9C-ADE6-0142-8990-B83AEE02A405}" srcOrd="0" destOrd="1" presId="urn:microsoft.com/office/officeart/2005/8/layout/vList5"/>
    <dgm:cxn modelId="{442EC2D4-1A69-634A-9D5C-D040952149E6}" type="presOf" srcId="{5F04695B-0477-FA4E-9215-3914A8DD7D3B}" destId="{20FF5C9C-ADE6-0142-8990-B83AEE02A405}" srcOrd="0" destOrd="0" presId="urn:microsoft.com/office/officeart/2005/8/layout/vList5"/>
    <dgm:cxn modelId="{4D1BEEE1-16FB-724E-AEB2-E5492608F0B5}" srcId="{5F16F31C-F22E-2F40-91ED-74FC21E3EDE9}" destId="{EEB81958-B5C2-6B4E-BB4B-2BDC3BF84242}" srcOrd="1" destOrd="0" parTransId="{5EF47EF9-FCFA-6A40-975F-F39CF89F4326}" sibTransId="{3EF83459-FC7C-6846-8108-D3C79AAA9B64}"/>
    <dgm:cxn modelId="{D50CA9F0-06D0-2A4A-8AE9-B6D80AF6D246}" srcId="{2DB9E23A-2616-1B42-830F-F08E690CE7BF}" destId="{5F16F31C-F22E-2F40-91ED-74FC21E3EDE9}" srcOrd="0" destOrd="0" parTransId="{DBCF8FA0-CAAF-D44A-9D87-2136906B3D73}" sibTransId="{646FF579-20CF-5D44-A96B-22EAE7B08155}"/>
    <dgm:cxn modelId="{338721F3-A689-4E45-8591-6F4EBCC2F4BA}" type="presOf" srcId="{5F16F31C-F22E-2F40-91ED-74FC21E3EDE9}" destId="{8A6F47FF-952A-3E4A-84E9-DEBEE465B5B0}" srcOrd="0" destOrd="0" presId="urn:microsoft.com/office/officeart/2005/8/layout/vList5"/>
    <dgm:cxn modelId="{D58D73F6-2AE5-3A48-958E-935905EA9E52}" type="presOf" srcId="{388B6CEB-EAC8-4346-B7D3-5B02C4EC78EC}" destId="{E089290A-C7C4-F74E-9243-B386FFE02004}" srcOrd="0" destOrd="1" presId="urn:microsoft.com/office/officeart/2005/8/layout/vList5"/>
    <dgm:cxn modelId="{F9C08F1A-83CF-1B43-8AE2-43B7D52EE140}" type="presParOf" srcId="{CABC3C6B-33AB-5A43-9AED-CC849AACD9E6}" destId="{7D78BF52-A9C3-B14C-B05D-10EEA62B976E}" srcOrd="0" destOrd="0" presId="urn:microsoft.com/office/officeart/2005/8/layout/vList5"/>
    <dgm:cxn modelId="{DCE5C146-923A-1545-898E-945D5EAE71AC}" type="presParOf" srcId="{7D78BF52-A9C3-B14C-B05D-10EEA62B976E}" destId="{8A6F47FF-952A-3E4A-84E9-DEBEE465B5B0}" srcOrd="0" destOrd="0" presId="urn:microsoft.com/office/officeart/2005/8/layout/vList5"/>
    <dgm:cxn modelId="{E1CBEB86-A630-3044-9BE1-D25FB88B363D}" type="presParOf" srcId="{7D78BF52-A9C3-B14C-B05D-10EEA62B976E}" destId="{20FF5C9C-ADE6-0142-8990-B83AEE02A405}" srcOrd="1" destOrd="0" presId="urn:microsoft.com/office/officeart/2005/8/layout/vList5"/>
    <dgm:cxn modelId="{631AEF75-5C40-A642-8256-3E5920CB8681}" type="presParOf" srcId="{CABC3C6B-33AB-5A43-9AED-CC849AACD9E6}" destId="{883FE4AB-B356-2845-882C-B679075657D2}" srcOrd="1" destOrd="0" presId="urn:microsoft.com/office/officeart/2005/8/layout/vList5"/>
    <dgm:cxn modelId="{BF234D93-E1EE-D84C-80DC-A26416FC7732}" type="presParOf" srcId="{CABC3C6B-33AB-5A43-9AED-CC849AACD9E6}" destId="{8AFC4802-C4FD-F840-87BC-9E4B3980A4E1}" srcOrd="2" destOrd="0" presId="urn:microsoft.com/office/officeart/2005/8/layout/vList5"/>
    <dgm:cxn modelId="{9D269FFE-67F3-B04C-9A8E-43C54C92E8F3}" type="presParOf" srcId="{8AFC4802-C4FD-F840-87BC-9E4B3980A4E1}" destId="{BEA350B7-F4F3-F341-A2C3-EAA6218F9E86}" srcOrd="0" destOrd="0" presId="urn:microsoft.com/office/officeart/2005/8/layout/vList5"/>
    <dgm:cxn modelId="{FBF76075-6622-3B4A-A60C-0002D026FA2A}" type="presParOf" srcId="{8AFC4802-C4FD-F840-87BC-9E4B3980A4E1}" destId="{D6E91DCE-A457-3C4E-A587-FB682BC7DD64}" srcOrd="1" destOrd="0" presId="urn:microsoft.com/office/officeart/2005/8/layout/vList5"/>
    <dgm:cxn modelId="{10C95AD2-9557-6B43-9B20-493C9CBDB655}" type="presParOf" srcId="{CABC3C6B-33AB-5A43-9AED-CC849AACD9E6}" destId="{2B0B8619-85EA-7545-B47A-0F0AE8D63EEC}" srcOrd="3" destOrd="0" presId="urn:microsoft.com/office/officeart/2005/8/layout/vList5"/>
    <dgm:cxn modelId="{ADD2B1B7-F93B-D24E-B2E6-68055717401F}" type="presParOf" srcId="{CABC3C6B-33AB-5A43-9AED-CC849AACD9E6}" destId="{5F3628E5-9B4F-3D42-8C13-1BDA22C02865}" srcOrd="4" destOrd="0" presId="urn:microsoft.com/office/officeart/2005/8/layout/vList5"/>
    <dgm:cxn modelId="{FC4F20FA-21CA-B140-9828-9E2F1CD2991F}" type="presParOf" srcId="{5F3628E5-9B4F-3D42-8C13-1BDA22C02865}" destId="{67010032-5587-CD4E-83A2-DF0037E61AAE}" srcOrd="0" destOrd="0" presId="urn:microsoft.com/office/officeart/2005/8/layout/vList5"/>
    <dgm:cxn modelId="{913AFBC3-1665-214B-9DB7-C7A2E0E11581}" type="presParOf" srcId="{5F3628E5-9B4F-3D42-8C13-1BDA22C02865}" destId="{E089290A-C7C4-F74E-9243-B386FFE0200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30654-6CD0-9948-A3A4-4DC6968B4D3B}">
      <dsp:nvSpPr>
        <dsp:cNvPr id="0" name=""/>
        <dsp:cNvSpPr/>
      </dsp:nvSpPr>
      <dsp:spPr>
        <a:xfrm>
          <a:off x="2315" y="0"/>
          <a:ext cx="3602935" cy="3678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Needs</a:t>
          </a:r>
        </a:p>
      </dsp:txBody>
      <dsp:txXfrm>
        <a:off x="2315" y="1471321"/>
        <a:ext cx="3602935" cy="1471321"/>
      </dsp:txXfrm>
    </dsp:sp>
    <dsp:sp modelId="{D3DF1878-1761-064A-9696-D71C89FE6526}">
      <dsp:nvSpPr>
        <dsp:cNvPr id="0" name=""/>
        <dsp:cNvSpPr/>
      </dsp:nvSpPr>
      <dsp:spPr>
        <a:xfrm>
          <a:off x="1191346" y="220698"/>
          <a:ext cx="1224874" cy="122487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03E33-B35C-1D4E-A450-CE64F800CCAC}">
      <dsp:nvSpPr>
        <dsp:cNvPr id="0" name=""/>
        <dsp:cNvSpPr/>
      </dsp:nvSpPr>
      <dsp:spPr>
        <a:xfrm>
          <a:off x="3713339" y="0"/>
          <a:ext cx="3602935" cy="3678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Preparation</a:t>
          </a:r>
        </a:p>
      </dsp:txBody>
      <dsp:txXfrm>
        <a:off x="3713339" y="1471321"/>
        <a:ext cx="3602935" cy="1471321"/>
      </dsp:txXfrm>
    </dsp:sp>
    <dsp:sp modelId="{8286345E-C783-F944-A7B3-9D8AD68C7383}">
      <dsp:nvSpPr>
        <dsp:cNvPr id="0" name=""/>
        <dsp:cNvSpPr/>
      </dsp:nvSpPr>
      <dsp:spPr>
        <a:xfrm>
          <a:off x="4902370" y="220698"/>
          <a:ext cx="1224874" cy="122487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25562-F5A4-CA45-B0C1-DBA63890EB08}">
      <dsp:nvSpPr>
        <dsp:cNvPr id="0" name=""/>
        <dsp:cNvSpPr/>
      </dsp:nvSpPr>
      <dsp:spPr>
        <a:xfrm>
          <a:off x="7424363" y="0"/>
          <a:ext cx="3602935" cy="3678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Outcomes</a:t>
          </a:r>
        </a:p>
      </dsp:txBody>
      <dsp:txXfrm>
        <a:off x="7424363" y="1471321"/>
        <a:ext cx="3602935" cy="1471321"/>
      </dsp:txXfrm>
    </dsp:sp>
    <dsp:sp modelId="{364EE233-F3B7-3D43-9969-BAC16DC2C0F6}">
      <dsp:nvSpPr>
        <dsp:cNvPr id="0" name=""/>
        <dsp:cNvSpPr/>
      </dsp:nvSpPr>
      <dsp:spPr>
        <a:xfrm>
          <a:off x="8613393" y="220698"/>
          <a:ext cx="1224874" cy="122487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47A10C-BF77-2945-BE38-1EBD813EA154}">
      <dsp:nvSpPr>
        <dsp:cNvPr id="0" name=""/>
        <dsp:cNvSpPr/>
      </dsp:nvSpPr>
      <dsp:spPr>
        <a:xfrm>
          <a:off x="441184" y="2942642"/>
          <a:ext cx="10147245" cy="55174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F5C9C-ADE6-0142-8990-B83AEE02A405}">
      <dsp:nvSpPr>
        <dsp:cNvPr id="0" name=""/>
        <dsp:cNvSpPr/>
      </dsp:nvSpPr>
      <dsp:spPr>
        <a:xfrm rot="5400000">
          <a:off x="6878764" y="-2750405"/>
          <a:ext cx="1242748" cy="7058953"/>
        </a:xfrm>
        <a:prstGeom prst="round2SameRect">
          <a:avLst/>
        </a:prstGeom>
        <a:solidFill>
          <a:schemeClr val="accent1">
            <a:tint val="40000"/>
            <a:hueOff val="0"/>
            <a:satOff val="0"/>
            <a:lumOff val="0"/>
            <a:alpha val="8000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2"/>
              </a:solidFill>
            </a:rPr>
            <a:t>Provide Appropriate Access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2"/>
              </a:solidFill>
            </a:rPr>
            <a:t>Deliver to Diverse Platforms &amp; Applications</a:t>
          </a:r>
        </a:p>
      </dsp:txBody>
      <dsp:txXfrm rot="-5400000">
        <a:off x="3970662" y="218363"/>
        <a:ext cx="6998287" cy="1121416"/>
      </dsp:txXfrm>
    </dsp:sp>
    <dsp:sp modelId="{8A6F47FF-952A-3E4A-84E9-DEBEE465B5B0}">
      <dsp:nvSpPr>
        <dsp:cNvPr id="0" name=""/>
        <dsp:cNvSpPr/>
      </dsp:nvSpPr>
      <dsp:spPr>
        <a:xfrm>
          <a:off x="0" y="2353"/>
          <a:ext cx="3970661" cy="1553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Meet Needs</a:t>
          </a:r>
        </a:p>
      </dsp:txBody>
      <dsp:txXfrm>
        <a:off x="75832" y="78185"/>
        <a:ext cx="3818997" cy="1401771"/>
      </dsp:txXfrm>
    </dsp:sp>
    <dsp:sp modelId="{D6E91DCE-A457-3C4E-A587-FB682BC7DD64}">
      <dsp:nvSpPr>
        <dsp:cNvPr id="0" name=""/>
        <dsp:cNvSpPr/>
      </dsp:nvSpPr>
      <dsp:spPr>
        <a:xfrm rot="5400000">
          <a:off x="6878764" y="-1119298"/>
          <a:ext cx="1242748" cy="7058953"/>
        </a:xfrm>
        <a:prstGeom prst="round2SameRect">
          <a:avLst/>
        </a:prstGeom>
        <a:solidFill>
          <a:schemeClr val="accent1">
            <a:tint val="40000"/>
            <a:hueOff val="0"/>
            <a:satOff val="0"/>
            <a:lumOff val="0"/>
            <a:alpha val="8000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2"/>
              </a:solidFill>
            </a:rPr>
            <a:t>Standards-based - interoperable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2"/>
              </a:solidFill>
            </a:rPr>
            <a:t>Robust Documentation</a:t>
          </a:r>
        </a:p>
      </dsp:txBody>
      <dsp:txXfrm rot="-5400000">
        <a:off x="3970662" y="1849470"/>
        <a:ext cx="6998287" cy="1121416"/>
      </dsp:txXfrm>
    </dsp:sp>
    <dsp:sp modelId="{BEA350B7-F4F3-F341-A2C3-EAA6218F9E86}">
      <dsp:nvSpPr>
        <dsp:cNvPr id="0" name=""/>
        <dsp:cNvSpPr/>
      </dsp:nvSpPr>
      <dsp:spPr>
        <a:xfrm>
          <a:off x="0" y="1633460"/>
          <a:ext cx="3970661" cy="1553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Information/Access</a:t>
          </a:r>
        </a:p>
      </dsp:txBody>
      <dsp:txXfrm>
        <a:off x="75832" y="1709292"/>
        <a:ext cx="3818997" cy="1401771"/>
      </dsp:txXfrm>
    </dsp:sp>
    <dsp:sp modelId="{E089290A-C7C4-F74E-9243-B386FFE02004}">
      <dsp:nvSpPr>
        <dsp:cNvPr id="0" name=""/>
        <dsp:cNvSpPr/>
      </dsp:nvSpPr>
      <dsp:spPr>
        <a:xfrm rot="5400000">
          <a:off x="6878764" y="511807"/>
          <a:ext cx="1242748" cy="7058953"/>
        </a:xfrm>
        <a:prstGeom prst="round2SameRect">
          <a:avLst/>
        </a:prstGeom>
        <a:solidFill>
          <a:schemeClr val="accent1">
            <a:tint val="40000"/>
            <a:hueOff val="0"/>
            <a:satOff val="0"/>
            <a:lumOff val="0"/>
            <a:alpha val="8000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2"/>
              </a:solidFill>
            </a:rPr>
            <a:t>Workflows for maintaining current and new data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chemeClr val="accent2"/>
              </a:solidFill>
            </a:rPr>
            <a:t>Secure/scalable data storage</a:t>
          </a:r>
        </a:p>
      </dsp:txBody>
      <dsp:txXfrm rot="-5400000">
        <a:off x="3970662" y="3480575"/>
        <a:ext cx="6998287" cy="1121416"/>
      </dsp:txXfrm>
    </dsp:sp>
    <dsp:sp modelId="{67010032-5587-CD4E-83A2-DF0037E61AAE}">
      <dsp:nvSpPr>
        <dsp:cNvPr id="0" name=""/>
        <dsp:cNvSpPr/>
      </dsp:nvSpPr>
      <dsp:spPr>
        <a:xfrm>
          <a:off x="0" y="3264567"/>
          <a:ext cx="3970661" cy="1553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n w="22225"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</a:ln>
              <a:solidFill>
                <a:schemeClr val="bg1"/>
              </a:solidFill>
            </a:rPr>
            <a:t>Data</a:t>
          </a:r>
        </a:p>
      </dsp:txBody>
      <dsp:txXfrm>
        <a:off x="75832" y="3340399"/>
        <a:ext cx="3818997" cy="1401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F49A9-DCC4-A549-8D5B-CE4D1022F8F6}" type="datetimeFigureOut">
              <a:rPr lang="en-US" smtClean="0"/>
              <a:t>6/15/18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9A52D-AA08-B24C-A157-EBBFBBB83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7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</a:t>
            </a:r>
          </a:p>
          <a:p>
            <a:endParaRPr lang="en-US" dirty="0"/>
          </a:p>
          <a:p>
            <a:r>
              <a:rPr lang="en-US" dirty="0"/>
              <a:t>Thanks to Kim and Greg for invitation: one of the largest data management planning consultations </a:t>
            </a:r>
            <a:r>
              <a:rPr lang="en-US"/>
              <a:t>I’ve worked on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Dr. </a:t>
            </a:r>
            <a:r>
              <a:rPr lang="en-US" dirty="0" err="1"/>
              <a:t>Colf</a:t>
            </a:r>
            <a:r>
              <a:rPr lang="en-US" dirty="0"/>
              <a:t> basically gave my pitch in the last presentation …</a:t>
            </a:r>
          </a:p>
          <a:p>
            <a:endParaRPr lang="en-US" dirty="0"/>
          </a:p>
          <a:p>
            <a:r>
              <a:rPr lang="en-US" dirty="0"/>
              <a:t>Our Process: </a:t>
            </a:r>
            <a:r>
              <a:rPr lang="en-US" b="1" dirty="0"/>
              <a:t> Conversation</a:t>
            </a:r>
            <a:r>
              <a:rPr lang="en-US" b="0" dirty="0"/>
              <a:t> to elicit greater understanding of data management needs for …</a:t>
            </a:r>
          </a:p>
          <a:p>
            <a:endParaRPr lang="en-US" b="0" dirty="0"/>
          </a:p>
          <a:p>
            <a:r>
              <a:rPr lang="en-US" b="1" dirty="0"/>
              <a:t>All Phases of a Disaster: Mitigation, planning, response, recovery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Explicit</a:t>
            </a:r>
            <a:r>
              <a:rPr lang="en-US" b="0" dirty="0"/>
              <a:t> instead of </a:t>
            </a:r>
            <a:r>
              <a:rPr lang="en-US" b="1" i="0" dirty="0"/>
              <a:t>implicit </a:t>
            </a:r>
            <a:r>
              <a:rPr lang="en-US" b="0" i="0" dirty="0"/>
              <a:t>data management planning</a:t>
            </a:r>
          </a:p>
          <a:p>
            <a:endParaRPr lang="en-US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Acquisition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Collaboration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Preservation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Discovery &amp; Access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Cost of data integration …</a:t>
            </a:r>
          </a:p>
          <a:p>
            <a:endParaRPr lang="en-US" dirty="0"/>
          </a:p>
          <a:p>
            <a:r>
              <a:rPr lang="en-US" dirty="0"/>
              <a:t>Cost of delivering information to diverse users through different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9A52D-AA08-B24C-A157-EBBFBBB837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0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9A52D-AA08-B24C-A157-EBBFBBB837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0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Maximize availability of information while protecting confidentiality and privacy.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9A52D-AA08-B24C-A157-EBBFBBB837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4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first on </a:t>
            </a:r>
            <a:r>
              <a:rPr lang="en-US" b="1" dirty="0"/>
              <a:t>information needs</a:t>
            </a:r>
            <a:r>
              <a:rPr lang="en-US" b="0" dirty="0"/>
              <a:t>, then on data that can satisfy those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9A52D-AA08-B24C-A157-EBBFBBB837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4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information and the data related to that information be </a:t>
            </a:r>
            <a:r>
              <a:rPr lang="en-US" b="1" dirty="0"/>
              <a:t>efficiently </a:t>
            </a:r>
            <a:r>
              <a:rPr lang="en-US" b="0" dirty="0"/>
              <a:t>delivered into diverse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9A52D-AA08-B24C-A157-EBBFBBB837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Environmental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Built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Socioeconomic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Flows of resources/people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Public health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Historic (planning &amp; context)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 (immediate response)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Forecast (planning)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9A52D-AA08-B24C-A157-EBBFBBB837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3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Public-Private data sharing workflows</a:t>
            </a:r>
          </a:p>
          <a:p>
            <a:endParaRPr lang="en-US" dirty="0"/>
          </a:p>
          <a:p>
            <a:r>
              <a:rPr lang="en-US" dirty="0"/>
              <a:t>Robust data management and access systems that are resilient in the face of disruption of connectivity/capacity</a:t>
            </a:r>
          </a:p>
          <a:p>
            <a:endParaRPr lang="en-US" dirty="0"/>
          </a:p>
          <a:p>
            <a:r>
              <a:rPr lang="en-US" dirty="0"/>
              <a:t>Adoption and sharing of selected format and service standards</a:t>
            </a:r>
          </a:p>
          <a:p>
            <a:endParaRPr lang="en-US" dirty="0"/>
          </a:p>
          <a:p>
            <a:r>
              <a:rPr lang="en-US" dirty="0"/>
              <a:t>Build business rules in to core of system for access control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9A52D-AA08-B24C-A157-EBBFBBB837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74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creation of value …</a:t>
            </a:r>
          </a:p>
          <a:p>
            <a:endParaRPr lang="en-US" dirty="0"/>
          </a:p>
          <a:p>
            <a:r>
              <a:rPr lang="en-US" dirty="0"/>
              <a:t>Keeping big picture in mind as new capacity for data use is developed…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9A52D-AA08-B24C-A157-EBBFBBB837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9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606378"/>
            <a:ext cx="10993549" cy="889066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  <a:solidFill>
            <a:srgbClr val="A0A2AA">
              <a:alpha val="80000"/>
            </a:srgbClr>
          </a:solidFill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1552610"/>
            <a:ext cx="11029616" cy="779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8037126" y="453643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01" y="489442"/>
            <a:ext cx="4289425" cy="1117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8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Management Needs and Opportunities for Hazard Mitigation Plans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Karl Benedict, PhD</a:t>
            </a:r>
          </a:p>
          <a:p>
            <a:r>
              <a:rPr lang="en-US" dirty="0"/>
              <a:t>Director of Research Data Services, University Libraries – University of New Mexico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1E61D-FAC7-A24F-8F66-0E053F130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96" b="29216"/>
          <a:stretch/>
        </p:blipFill>
        <p:spPr>
          <a:xfrm>
            <a:off x="0" y="3158841"/>
            <a:ext cx="12192000" cy="3699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173B3B-BD6E-3048-A991-56F2B2A0B36A}"/>
              </a:ext>
            </a:extLst>
          </p:cNvPr>
          <p:cNvSpPr txBox="1"/>
          <p:nvPr/>
        </p:nvSpPr>
        <p:spPr>
          <a:xfrm>
            <a:off x="3078480" y="6488668"/>
            <a:ext cx="911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 GIBS</a:t>
            </a:r>
          </a:p>
        </p:txBody>
      </p:sp>
    </p:spTree>
    <p:extLst>
      <p:ext uri="{BB962C8B-B14F-4D97-AF65-F5344CB8AC3E}">
        <p14:creationId xmlns:p14="http://schemas.microsoft.com/office/powerpoint/2010/main" val="235388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6E68-D23F-6041-9ADB-99FBEC27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3CBF1-5F5B-A640-9847-5348851D9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1" dirty="0"/>
              <a:t>We acknowledge the use of imagery provided by services from the Global Imagery Browse Services (GIBS), operated by the NASA/Goddard Space Flight Center Earth Science Data and Information System (ESDIS) project.</a:t>
            </a:r>
          </a:p>
          <a:p>
            <a:r>
              <a:rPr lang="en-US" sz="1800" b="0" i="1" dirty="0"/>
              <a:t>Additional Imagery From:</a:t>
            </a:r>
          </a:p>
          <a:p>
            <a:pPr lvl="1"/>
            <a:r>
              <a:rPr lang="en-US" sz="1400" b="0" i="1" dirty="0" err="1"/>
              <a:t>Reliefweb</a:t>
            </a:r>
            <a:r>
              <a:rPr lang="en-US" sz="1400" b="0" i="1" dirty="0"/>
              <a:t> - https://</a:t>
            </a:r>
            <a:r>
              <a:rPr lang="en-US" sz="1400" b="0" i="1" dirty="0" err="1"/>
              <a:t>reliefweb.int</a:t>
            </a:r>
            <a:r>
              <a:rPr lang="en-US" sz="1400" b="0" i="1" dirty="0"/>
              <a:t>/</a:t>
            </a:r>
          </a:p>
          <a:p>
            <a:pPr lvl="1"/>
            <a:r>
              <a:rPr lang="en-US" sz="1400" b="0" i="1" dirty="0"/>
              <a:t>Shutterstock</a:t>
            </a:r>
          </a:p>
          <a:p>
            <a:pPr lvl="1"/>
            <a:r>
              <a:rPr lang="en-US" sz="1400" b="0" i="1" dirty="0" err="1"/>
              <a:t>iStockphoto</a:t>
            </a:r>
            <a:endParaRPr lang="en-US" sz="1400" b="0" i="1" dirty="0"/>
          </a:p>
          <a:p>
            <a:pPr lvl="1"/>
            <a:r>
              <a:rPr lang="en-US" sz="1400" dirty="0"/>
              <a:t>Dafne Cholet. "Calendar*" https://</a:t>
            </a:r>
            <a:r>
              <a:rPr lang="en-US" sz="1400" dirty="0" err="1"/>
              <a:t>flic.kr</a:t>
            </a:r>
            <a:r>
              <a:rPr lang="en-US" sz="1400" dirty="0"/>
              <a:t>/p/9bUbH3 .  https://</a:t>
            </a:r>
            <a:r>
              <a:rPr lang="en-US" sz="1400" dirty="0" err="1"/>
              <a:t>creativecommons.org</a:t>
            </a:r>
            <a:r>
              <a:rPr lang="en-US" sz="1400" dirty="0"/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202332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93C0D-B4DA-5042-829F-7A87BC9A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5FB279-781C-644D-981D-259C88AE4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9015533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AFEF3B9-E250-0D49-A724-5D6FEAC5F8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008" y="2341748"/>
            <a:ext cx="2434442" cy="1622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CD61E-31CA-1043-AA33-5FDA73D428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994"/>
          <a:stretch/>
        </p:blipFill>
        <p:spPr>
          <a:xfrm>
            <a:off x="8986982" y="2341748"/>
            <a:ext cx="1642603" cy="1872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43632-BDED-B943-9AAA-C10AD841B4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0751" y="2358898"/>
            <a:ext cx="2177608" cy="16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5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F769-522C-7C43-8938-0573345C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3075-5510-164C-B403-27FFCE2E5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Audiences</a:t>
            </a:r>
          </a:p>
          <a:p>
            <a:pPr lvl="1"/>
            <a:r>
              <a:rPr lang="en-US" sz="2800" dirty="0"/>
              <a:t>Decision Makers – Management of response and plan execution</a:t>
            </a:r>
          </a:p>
          <a:p>
            <a:pPr lvl="1"/>
            <a:r>
              <a:rPr lang="en-US" sz="2800" dirty="0"/>
              <a:t>Public – Supporting family, neighbors, friends in responding</a:t>
            </a:r>
          </a:p>
          <a:p>
            <a:pPr lvl="1"/>
            <a:r>
              <a:rPr lang="en-US" sz="2800" dirty="0"/>
              <a:t>Emergency Responders – Prioritizing response and effectively responding</a:t>
            </a:r>
          </a:p>
          <a:p>
            <a:pPr lvl="1"/>
            <a:r>
              <a:rPr lang="en-US" sz="2800" dirty="0"/>
              <a:t>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6345C-3217-6543-9E55-1E21B5994340}"/>
              </a:ext>
            </a:extLst>
          </p:cNvPr>
          <p:cNvSpPr txBox="1"/>
          <p:nvPr/>
        </p:nvSpPr>
        <p:spPr>
          <a:xfrm>
            <a:off x="3078480" y="6488668"/>
            <a:ext cx="911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Image Credit: Shutterstock</a:t>
            </a:r>
          </a:p>
        </p:txBody>
      </p:sp>
    </p:spTree>
    <p:extLst>
      <p:ext uri="{BB962C8B-B14F-4D97-AF65-F5344CB8AC3E}">
        <p14:creationId xmlns:p14="http://schemas.microsoft.com/office/powerpoint/2010/main" val="424469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F769-522C-7C43-8938-0573345C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3075-5510-164C-B403-27FFCE2E5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Information</a:t>
            </a:r>
          </a:p>
          <a:p>
            <a:pPr lvl="1"/>
            <a:r>
              <a:rPr lang="en-US" sz="2800" dirty="0"/>
              <a:t>Emergency Response Requests</a:t>
            </a:r>
          </a:p>
          <a:p>
            <a:pPr lvl="1"/>
            <a:r>
              <a:rPr lang="en-US" sz="2800" dirty="0"/>
              <a:t>Guidance to Public</a:t>
            </a:r>
          </a:p>
          <a:p>
            <a:pPr lvl="1"/>
            <a:r>
              <a:rPr lang="en-US" sz="2800" dirty="0"/>
              <a:t>Status of Critical Infrastructure</a:t>
            </a:r>
          </a:p>
          <a:p>
            <a:pPr lvl="1"/>
            <a:r>
              <a:rPr lang="en-US" sz="2800" dirty="0"/>
              <a:t>Capacity of Support Facilities</a:t>
            </a:r>
          </a:p>
          <a:p>
            <a:pPr lvl="1"/>
            <a:r>
              <a:rPr lang="en-US" sz="2800" dirty="0"/>
              <a:t>Availability of Resources</a:t>
            </a:r>
          </a:p>
          <a:p>
            <a:pPr lvl="1"/>
            <a:r>
              <a:rPr lang="en-US" sz="2800" dirty="0"/>
              <a:t>Forecast and Current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A10BD-319A-F241-8A3B-8DA022CC33CE}"/>
              </a:ext>
            </a:extLst>
          </p:cNvPr>
          <p:cNvSpPr txBox="1"/>
          <p:nvPr/>
        </p:nvSpPr>
        <p:spPr>
          <a:xfrm>
            <a:off x="3078480" y="6488668"/>
            <a:ext cx="911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Image Credit: </a:t>
            </a:r>
            <a:r>
              <a:rPr lang="en-US" dirty="0" err="1">
                <a:solidFill>
                  <a:schemeClr val="accent6"/>
                </a:solidFill>
              </a:rPr>
              <a:t>Reliefweb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2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F769-522C-7C43-8938-0573345C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3075-5510-164C-B403-27FFCE2E5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Information Delivery Systems</a:t>
            </a:r>
          </a:p>
          <a:p>
            <a:pPr lvl="1"/>
            <a:r>
              <a:rPr lang="en-US" sz="2800" dirty="0"/>
              <a:t>Desktop computers </a:t>
            </a:r>
          </a:p>
          <a:p>
            <a:pPr lvl="2"/>
            <a:r>
              <a:rPr lang="en-US" sz="2600" dirty="0"/>
              <a:t>Applications (e.g. GIS, web applications, statistical models)</a:t>
            </a:r>
          </a:p>
          <a:p>
            <a:pPr lvl="1"/>
            <a:r>
              <a:rPr lang="en-US" sz="2800" dirty="0"/>
              <a:t>Mobile Devices (apps, web based</a:t>
            </a:r>
            <a:r>
              <a:rPr lang="en-US" sz="2800"/>
              <a:t>, messages)</a:t>
            </a:r>
            <a:endParaRPr lang="en-US" sz="2800" dirty="0"/>
          </a:p>
          <a:p>
            <a:pPr lvl="1"/>
            <a:r>
              <a:rPr lang="en-US" sz="2800" dirty="0"/>
              <a:t>Large-scale Displays/Alerts</a:t>
            </a:r>
          </a:p>
          <a:p>
            <a:pPr lvl="1"/>
            <a:r>
              <a:rPr lang="en-US" sz="2800" dirty="0"/>
              <a:t>Printed 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A0929-C7E0-1241-AD96-BC6AE4B8D334}"/>
              </a:ext>
            </a:extLst>
          </p:cNvPr>
          <p:cNvSpPr/>
          <p:nvPr/>
        </p:nvSpPr>
        <p:spPr>
          <a:xfrm>
            <a:off x="9569615" y="6488668"/>
            <a:ext cx="2622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Image Credit: </a:t>
            </a:r>
            <a:r>
              <a:rPr lang="en-US" dirty="0" err="1"/>
              <a:t>iStockphoto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1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F769-522C-7C43-8938-0573345C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3075-5510-164C-B403-27FFCE2E5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  <a:p>
            <a:pPr lvl="1"/>
            <a:r>
              <a:rPr lang="en-US" sz="2600" dirty="0"/>
              <a:t>Emergency Service Requests</a:t>
            </a:r>
          </a:p>
          <a:p>
            <a:pPr lvl="1"/>
            <a:r>
              <a:rPr lang="en-US" sz="2800" dirty="0"/>
              <a:t>Location and Severity of Infrastructure Damage</a:t>
            </a:r>
          </a:p>
          <a:p>
            <a:pPr lvl="1"/>
            <a:r>
              <a:rPr lang="en-US" sz="2800" dirty="0"/>
              <a:t>Areas at Risk for Further Impact</a:t>
            </a:r>
          </a:p>
          <a:p>
            <a:pPr lvl="1"/>
            <a:r>
              <a:rPr lang="en-US" sz="2800" dirty="0"/>
              <a:t>Locations and Types of Resources</a:t>
            </a:r>
          </a:p>
          <a:p>
            <a:pPr lvl="1"/>
            <a:r>
              <a:rPr lang="en-US" sz="2800" dirty="0"/>
              <a:t>Current and Forecast Conditions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7AC78-8FB4-404E-81B8-6C22488EAC19}"/>
              </a:ext>
            </a:extLst>
          </p:cNvPr>
          <p:cNvSpPr/>
          <p:nvPr/>
        </p:nvSpPr>
        <p:spPr>
          <a:xfrm>
            <a:off x="9507098" y="6488668"/>
            <a:ext cx="268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Image Credit: Shutterstock</a:t>
            </a:r>
          </a:p>
        </p:txBody>
      </p:sp>
    </p:spTree>
    <p:extLst>
      <p:ext uri="{BB962C8B-B14F-4D97-AF65-F5344CB8AC3E}">
        <p14:creationId xmlns:p14="http://schemas.microsoft.com/office/powerpoint/2010/main" val="112604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F769-522C-7C43-8938-0573345C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171DE5-E611-BD42-A4EA-CD3164547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875689"/>
              </p:ext>
            </p:extLst>
          </p:nvPr>
        </p:nvGraphicFramePr>
        <p:xfrm>
          <a:off x="581192" y="1885244"/>
          <a:ext cx="11029615" cy="4820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B6F188D-47B3-A64C-B8ED-905558C68C93}"/>
              </a:ext>
            </a:extLst>
          </p:cNvPr>
          <p:cNvSpPr/>
          <p:nvPr/>
        </p:nvSpPr>
        <p:spPr>
          <a:xfrm>
            <a:off x="9680222" y="6488668"/>
            <a:ext cx="2511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Image Credit: </a:t>
            </a:r>
            <a:r>
              <a:rPr lang="en-US" dirty="0" err="1">
                <a:solidFill>
                  <a:schemeClr val="accent4"/>
                </a:solidFill>
              </a:rPr>
              <a:t>iStocphoto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F769-522C-7C43-8938-0573345C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33075-5510-164C-B403-27FFCE2E5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Based Planning &amp; Response</a:t>
            </a:r>
          </a:p>
          <a:p>
            <a:r>
              <a:rPr lang="en-US" sz="2800" dirty="0"/>
              <a:t>Rapid Access to Current and Forecast Information</a:t>
            </a:r>
          </a:p>
          <a:p>
            <a:r>
              <a:rPr lang="en-US" sz="2800" dirty="0"/>
              <a:t>Reusable Information for Multiple Audiences &amp; Purposes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54C6EB-E1E3-384F-8601-FFC73141545A}"/>
              </a:ext>
            </a:extLst>
          </p:cNvPr>
          <p:cNvSpPr/>
          <p:nvPr/>
        </p:nvSpPr>
        <p:spPr>
          <a:xfrm>
            <a:off x="9507098" y="6488668"/>
            <a:ext cx="268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Image Credit: Shutterstock</a:t>
            </a:r>
          </a:p>
        </p:txBody>
      </p:sp>
    </p:spTree>
    <p:extLst>
      <p:ext uri="{BB962C8B-B14F-4D97-AF65-F5344CB8AC3E}">
        <p14:creationId xmlns:p14="http://schemas.microsoft.com/office/powerpoint/2010/main" val="23091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4B81-3E57-FF41-8C70-13F650FC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1E1D2-06C9-584B-9D9A-DC9714398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Iterate Towards Increased Capacity &amp; Functionality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FF79A-F13C-EA43-BA73-588E61D77E5E}"/>
              </a:ext>
            </a:extLst>
          </p:cNvPr>
          <p:cNvSpPr/>
          <p:nvPr/>
        </p:nvSpPr>
        <p:spPr>
          <a:xfrm>
            <a:off x="8178850" y="6488668"/>
            <a:ext cx="401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Image Credit: Dafne Cholet. "Calendar*" </a:t>
            </a:r>
          </a:p>
        </p:txBody>
      </p:sp>
    </p:spTree>
    <p:extLst>
      <p:ext uri="{BB962C8B-B14F-4D97-AF65-F5344CB8AC3E}">
        <p14:creationId xmlns:p14="http://schemas.microsoft.com/office/powerpoint/2010/main" val="79094511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 1">
      <a:dk1>
        <a:srgbClr val="A7A8AA"/>
      </a:dk1>
      <a:lt1>
        <a:srgbClr val="FEFFFF"/>
      </a:lt1>
      <a:dk2>
        <a:srgbClr val="636669"/>
      </a:dk2>
      <a:lt2>
        <a:srgbClr val="EBEBEB"/>
      </a:lt2>
      <a:accent1>
        <a:srgbClr val="A0A2AA"/>
      </a:accent1>
      <a:accent2>
        <a:srgbClr val="BA0C2F"/>
      </a:accent2>
      <a:accent3>
        <a:srgbClr val="B2324B"/>
      </a:accent3>
      <a:accent4>
        <a:srgbClr val="FEFFFF"/>
      </a:accent4>
      <a:accent5>
        <a:srgbClr val="646464"/>
      </a:accent5>
      <a:accent6>
        <a:srgbClr val="000000"/>
      </a:accent6>
      <a:hlink>
        <a:srgbClr val="FEFFFF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ls template.pptx" id="{C2847D30-DADB-CE4E-A648-F0103F909FF2}" vid="{869B4EEB-51D2-A24B-AA4A-BC9F94B0D7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87128503989841B62A34D01CD18FD8" ma:contentTypeVersion="1" ma:contentTypeDescription="Create a new document." ma:contentTypeScope="" ma:versionID="8e327a6ee0e8c9d314223bc7c31f1401">
  <xsd:schema xmlns:xsd="http://www.w3.org/2001/XMLSchema" xmlns:xs="http://www.w3.org/2001/XMLSchema" xmlns:p="http://schemas.microsoft.com/office/2006/metadata/properties" xmlns:ns2="81b8557f-6dab-457e-8642-16a20b62fa49" targetNamespace="http://schemas.microsoft.com/office/2006/metadata/properties" ma:root="true" ma:fieldsID="9e0cac875a1fcd35a3394cbc1749eeb4" ns2:_="">
    <xsd:import namespace="81b8557f-6dab-457e-8642-16a20b62fa49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8557f-6dab-457e-8642-16a20b62fa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D044E2-9A7B-460A-BE79-FB126B5CFABC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9F24C0C4-72FE-4F5D-915D-A0182FDAE01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1b8557f-6dab-457e-8642-16a20b62fa49"/>
  </ds:schemaRefs>
</ds:datastoreItem>
</file>

<file path=customXml/itemProps3.xml><?xml version="1.0" encoding="utf-8"?>
<ds:datastoreItem xmlns:ds="http://schemas.openxmlformats.org/officeDocument/2006/customXml" ds:itemID="{FEADEB2B-977B-47C8-902D-97515F58A6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{C6C39DD3-40AF-2640-981B-534FD193FE40}tf10001063</Template>
  <TotalTime>1216</TotalTime>
  <Words>251</Words>
  <Application>Microsoft Office PowerPoint</Application>
  <PresentationFormat>Widescreen</PresentationFormat>
  <Paragraphs>66</Paragraphs>
  <Slides>10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Dividend</vt:lpstr>
      <vt:lpstr>Data Management Needs and Opportunities for Hazard Mitigation Plans</vt:lpstr>
      <vt:lpstr>Overview</vt:lpstr>
      <vt:lpstr>Needs</vt:lpstr>
      <vt:lpstr>Needs</vt:lpstr>
      <vt:lpstr>Needs</vt:lpstr>
      <vt:lpstr>Needs</vt:lpstr>
      <vt:lpstr>Preparation</vt:lpstr>
      <vt:lpstr>Outcomes</vt:lpstr>
      <vt:lpstr>Strategy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Needs and Opportunities for Hazard Mitigation Plans</dc:title>
  <dc:creator>Karl Benedict</dc:creator>
  <cp:lastModifiedBy>Karl Benedict</cp:lastModifiedBy>
  <cp:revision>21</cp:revision>
  <dcterms:created xsi:type="dcterms:W3CDTF">2018-06-13T00:21:19Z</dcterms:created>
  <dcterms:modified xsi:type="dcterms:W3CDTF">2018-06-15T14:08:24Z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0x0101003587128503989841B62A34D01CD18FD8</vt:lpwstr>
  </property>
</Properties>
</file>